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7" r:id="rId6"/>
    <p:sldId id="287" r:id="rId7"/>
    <p:sldId id="288" r:id="rId8"/>
    <p:sldId id="281" r:id="rId9"/>
    <p:sldId id="305" r:id="rId10"/>
    <p:sldId id="286" r:id="rId11"/>
    <p:sldId id="290" r:id="rId12"/>
    <p:sldId id="291" r:id="rId13"/>
    <p:sldId id="28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B95659"/>
    <a:srgbClr val="83A83F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59DF9-F781-4C72-9D1F-ABB26E000E52}" v="46" dt="2024-04-17T21:02:21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1" autoAdjust="0"/>
    <p:restoredTop sz="95646" autoAdjust="0"/>
  </p:normalViewPr>
  <p:slideViewPr>
    <p:cSldViewPr snapToGrid="0">
      <p:cViewPr varScale="1">
        <p:scale>
          <a:sx n="64" d="100"/>
          <a:sy n="64" d="100"/>
        </p:scale>
        <p:origin x="8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 Stout" userId="S::mary_stout@wycliffeassociates.org::aa3233c2-3252-4841-9088-85efb7bdb5d2" providerId="AD" clId="Web-{359F2690-1DF9-4CCB-9D24-5D26519AB4D6}"/>
    <pc:docChg chg="sldOrd">
      <pc:chgData name="Mary Stout" userId="S::mary_stout@wycliffeassociates.org::aa3233c2-3252-4841-9088-85efb7bdb5d2" providerId="AD" clId="Web-{359F2690-1DF9-4CCB-9D24-5D26519AB4D6}" dt="2023-12-20T18:50:04.289" v="0"/>
      <pc:docMkLst>
        <pc:docMk/>
      </pc:docMkLst>
      <pc:sldChg chg="ord">
        <pc:chgData name="Mary Stout" userId="S::mary_stout@wycliffeassociates.org::aa3233c2-3252-4841-9088-85efb7bdb5d2" providerId="AD" clId="Web-{359F2690-1DF9-4CCB-9D24-5D26519AB4D6}" dt="2023-12-20T18:50:04.289" v="0"/>
        <pc:sldMkLst>
          <pc:docMk/>
          <pc:sldMk cId="3552163403" sldId="306"/>
        </pc:sldMkLst>
      </pc:sldChg>
    </pc:docChg>
  </pc:docChgLst>
  <pc:docChgLst>
    <pc:chgData name="Deborah Shaw" userId="79bf7848-a030-4096-934a-3abbfde4984a" providerId="ADAL" clId="{F1D3C79F-851D-4BE5-9118-59897B696ADE}"/>
    <pc:docChg chg="custSel delSld modSld sldOrd">
      <pc:chgData name="Deborah Shaw" userId="79bf7848-a030-4096-934a-3abbfde4984a" providerId="ADAL" clId="{F1D3C79F-851D-4BE5-9118-59897B696ADE}" dt="2023-12-26T11:45:17.881" v="23" actId="2696"/>
      <pc:docMkLst>
        <pc:docMk/>
      </pc:docMkLst>
      <pc:sldChg chg="delSp modSp del mod">
        <pc:chgData name="Deborah Shaw" userId="79bf7848-a030-4096-934a-3abbfde4984a" providerId="ADAL" clId="{F1D3C79F-851D-4BE5-9118-59897B696ADE}" dt="2023-12-26T11:45:17.881" v="23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F1D3C79F-851D-4BE5-9118-59897B696ADE}" dt="2023-12-26T11:44:16.695" v="6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F1D3C79F-851D-4BE5-9118-59897B696ADE}" dt="2023-12-26T11:43:56.228" v="2" actId="21"/>
          <ac:picMkLst>
            <pc:docMk/>
            <pc:sldMk cId="2126766571" sldId="260"/>
            <ac:picMk id="3" creationId="{25D5EDDC-B455-4B05-BB78-3E76617C40B6}"/>
          </ac:picMkLst>
        </pc:picChg>
      </pc:sldChg>
      <pc:sldChg chg="del ord">
        <pc:chgData name="Deborah Shaw" userId="79bf7848-a030-4096-934a-3abbfde4984a" providerId="ADAL" clId="{F1D3C79F-851D-4BE5-9118-59897B696ADE}" dt="2023-12-26T11:43:51.269" v="1" actId="2696"/>
        <pc:sldMkLst>
          <pc:docMk/>
          <pc:sldMk cId="3829610916" sldId="295"/>
        </pc:sldMkLst>
      </pc:sldChg>
      <pc:sldChg chg="delSp modSp mod">
        <pc:chgData name="Deborah Shaw" userId="79bf7848-a030-4096-934a-3abbfde4984a" providerId="ADAL" clId="{F1D3C79F-851D-4BE5-9118-59897B696ADE}" dt="2023-12-26T11:45:14.994" v="22" actId="1076"/>
        <pc:sldMkLst>
          <pc:docMk/>
          <pc:sldMk cId="3629754069" sldId="307"/>
        </pc:sldMkLst>
        <pc:spChg chg="mod">
          <ac:chgData name="Deborah Shaw" userId="79bf7848-a030-4096-934a-3abbfde4984a" providerId="ADAL" clId="{F1D3C79F-851D-4BE5-9118-59897B696ADE}" dt="2023-12-26T11:45:07.520" v="21" actId="27636"/>
          <ac:spMkLst>
            <pc:docMk/>
            <pc:sldMk cId="3629754069" sldId="307"/>
            <ac:spMk id="3" creationId="{117E80A5-0A88-072D-D373-1B79DB1B2DCA}"/>
          </ac:spMkLst>
        </pc:spChg>
        <pc:spChg chg="mod">
          <ac:chgData name="Deborah Shaw" userId="79bf7848-a030-4096-934a-3abbfde4984a" providerId="ADAL" clId="{F1D3C79F-851D-4BE5-9118-59897B696ADE}" dt="2023-12-26T11:45:14.994" v="22" actId="1076"/>
          <ac:spMkLst>
            <pc:docMk/>
            <pc:sldMk cId="3629754069" sldId="307"/>
            <ac:spMk id="7" creationId="{6D1C5468-2E27-9AF9-E8A7-9D00C2F6695F}"/>
          </ac:spMkLst>
        </pc:spChg>
        <pc:spChg chg="del">
          <ac:chgData name="Deborah Shaw" userId="79bf7848-a030-4096-934a-3abbfde4984a" providerId="ADAL" clId="{F1D3C79F-851D-4BE5-9118-59897B696ADE}" dt="2023-12-26T11:44:23.717" v="8" actId="21"/>
          <ac:spMkLst>
            <pc:docMk/>
            <pc:sldMk cId="3629754069" sldId="307"/>
            <ac:spMk id="9" creationId="{EA4776F2-8249-1257-551D-80D9CD0F0596}"/>
          </ac:spMkLst>
        </pc:spChg>
        <pc:picChg chg="mod">
          <ac:chgData name="Deborah Shaw" userId="79bf7848-a030-4096-934a-3abbfde4984a" providerId="ADAL" clId="{F1D3C79F-851D-4BE5-9118-59897B696ADE}" dt="2023-12-26T11:44:06.601" v="3" actId="14826"/>
          <ac:picMkLst>
            <pc:docMk/>
            <pc:sldMk cId="3629754069" sldId="307"/>
            <ac:picMk id="6" creationId="{4B1342BB-B465-1A3D-28BC-F5045ABD0A0E}"/>
          </ac:picMkLst>
        </pc:picChg>
      </pc:sldChg>
    </pc:docChg>
  </pc:docChgLst>
  <pc:docChgLst>
    <pc:chgData name="Deborah Shaw" userId="S::deborah_shaw@wycliffeassociates.org::79bf7848-a030-4096-934a-3abbfde4984a" providerId="AD" clId="Web-{6012E28B-4026-9B5F-B4C5-D7A3E2F4298A}"/>
    <pc:docChg chg="modSld">
      <pc:chgData name="Deborah Shaw" userId="S::deborah_shaw@wycliffeassociates.org::79bf7848-a030-4096-934a-3abbfde4984a" providerId="AD" clId="Web-{6012E28B-4026-9B5F-B4C5-D7A3E2F4298A}" dt="2023-12-16T22:26:22.867" v="114" actId="20577"/>
      <pc:docMkLst>
        <pc:docMk/>
      </pc:docMkLst>
      <pc:sldChg chg="modSp">
        <pc:chgData name="Deborah Shaw" userId="S::deborah_shaw@wycliffeassociates.org::79bf7848-a030-4096-934a-3abbfde4984a" providerId="AD" clId="Web-{6012E28B-4026-9B5F-B4C5-D7A3E2F4298A}" dt="2023-12-16T22:25:38.507" v="95"/>
        <pc:sldMkLst>
          <pc:docMk/>
          <pc:sldMk cId="3933001166" sldId="281"/>
        </pc:sldMkLst>
        <pc:graphicFrameChg chg="mod modGraphic">
          <ac:chgData name="Deborah Shaw" userId="S::deborah_shaw@wycliffeassociates.org::79bf7848-a030-4096-934a-3abbfde4984a" providerId="AD" clId="Web-{6012E28B-4026-9B5F-B4C5-D7A3E2F4298A}" dt="2023-12-16T22:25:28.803" v="93"/>
          <ac:graphicFrameMkLst>
            <pc:docMk/>
            <pc:sldMk cId="3933001166" sldId="281"/>
            <ac:graphicFrameMk id="11" creationId="{BA254E08-C039-44D5-8964-211FE35D1BC5}"/>
          </ac:graphicFrameMkLst>
        </pc:graphicFrameChg>
        <pc:graphicFrameChg chg="mod modGraphic">
          <ac:chgData name="Deborah Shaw" userId="S::deborah_shaw@wycliffeassociates.org::79bf7848-a030-4096-934a-3abbfde4984a" providerId="AD" clId="Web-{6012E28B-4026-9B5F-B4C5-D7A3E2F4298A}" dt="2023-12-16T22:25:38.507" v="95"/>
          <ac:graphicFrameMkLst>
            <pc:docMk/>
            <pc:sldMk cId="3933001166" sldId="281"/>
            <ac:graphicFrameMk id="13" creationId="{18D2D8A5-871E-43E3-86BB-07C3A1983323}"/>
          </ac:graphicFrameMkLst>
        </pc:graphicFrameChg>
      </pc:sldChg>
      <pc:sldChg chg="modSp">
        <pc:chgData name="Deborah Shaw" userId="S::deborah_shaw@wycliffeassociates.org::79bf7848-a030-4096-934a-3abbfde4984a" providerId="AD" clId="Web-{6012E28B-4026-9B5F-B4C5-D7A3E2F4298A}" dt="2023-12-16T22:26:22.867" v="114" actId="20577"/>
        <pc:sldMkLst>
          <pc:docMk/>
          <pc:sldMk cId="2094813527" sldId="290"/>
        </pc:sldMkLst>
        <pc:spChg chg="mod">
          <ac:chgData name="Deborah Shaw" userId="S::deborah_shaw@wycliffeassociates.org::79bf7848-a030-4096-934a-3abbfde4984a" providerId="AD" clId="Web-{6012E28B-4026-9B5F-B4C5-D7A3E2F4298A}" dt="2023-12-16T22:26:22.867" v="114" actId="20577"/>
          <ac:spMkLst>
            <pc:docMk/>
            <pc:sldMk cId="2094813527" sldId="290"/>
            <ac:spMk id="5" creationId="{8C8F59D7-2176-947A-1CDB-083409636249}"/>
          </ac:spMkLst>
        </pc:spChg>
      </pc:sldChg>
    </pc:docChg>
  </pc:docChgLst>
  <pc:docChgLst>
    <pc:chgData name="Deborah Shaw" userId="S::deborah_shaw@wycliffeassociates.org::79bf7848-a030-4096-934a-3abbfde4984a" providerId="AD" clId="Web-{E89292DA-F3EC-67AD-74A1-CC407B917D3A}"/>
    <pc:docChg chg="delSld modSld">
      <pc:chgData name="Deborah Shaw" userId="S::deborah_shaw@wycliffeassociates.org::79bf7848-a030-4096-934a-3abbfde4984a" providerId="AD" clId="Web-{E89292DA-F3EC-67AD-74A1-CC407B917D3A}" dt="2023-12-26T17:06:50.474" v="12"/>
      <pc:docMkLst>
        <pc:docMk/>
      </pc:docMkLst>
      <pc:sldChg chg="addSp modSp">
        <pc:chgData name="Deborah Shaw" userId="S::deborah_shaw@wycliffeassociates.org::79bf7848-a030-4096-934a-3abbfde4984a" providerId="AD" clId="Web-{E89292DA-F3EC-67AD-74A1-CC407B917D3A}" dt="2023-12-26T17:06:37.880" v="11" actId="1076"/>
        <pc:sldMkLst>
          <pc:docMk/>
          <pc:sldMk cId="2798265645" sldId="288"/>
        </pc:sldMkLst>
        <pc:spChg chg="mod">
          <ac:chgData name="Deborah Shaw" userId="S::deborah_shaw@wycliffeassociates.org::79bf7848-a030-4096-934a-3abbfde4984a" providerId="AD" clId="Web-{E89292DA-F3EC-67AD-74A1-CC407B917D3A}" dt="2023-12-26T17:05:34.393" v="0" actId="1076"/>
          <ac:spMkLst>
            <pc:docMk/>
            <pc:sldMk cId="2798265645" sldId="288"/>
            <ac:spMk id="2" creationId="{35947A61-C6B3-046A-A2E1-40FE1A4858CD}"/>
          </ac:spMkLst>
        </pc:spChg>
        <pc:spChg chg="add mod">
          <ac:chgData name="Deborah Shaw" userId="S::deborah_shaw@wycliffeassociates.org::79bf7848-a030-4096-934a-3abbfde4984a" providerId="AD" clId="Web-{E89292DA-F3EC-67AD-74A1-CC407B917D3A}" dt="2023-12-26T17:06:37.880" v="11" actId="1076"/>
          <ac:spMkLst>
            <pc:docMk/>
            <pc:sldMk cId="2798265645" sldId="288"/>
            <ac:spMk id="3" creationId="{AA2FE266-8C99-D830-A0F8-B42645855ED4}"/>
          </ac:spMkLst>
        </pc:spChg>
        <pc:spChg chg="add">
          <ac:chgData name="Deborah Shaw" userId="S::deborah_shaw@wycliffeassociates.org::79bf7848-a030-4096-934a-3abbfde4984a" providerId="AD" clId="Web-{E89292DA-F3EC-67AD-74A1-CC407B917D3A}" dt="2023-12-26T17:06:32.177" v="10"/>
          <ac:spMkLst>
            <pc:docMk/>
            <pc:sldMk cId="2798265645" sldId="288"/>
            <ac:spMk id="4" creationId="{50026587-4257-38FC-4BE9-208390FB7203}"/>
          </ac:spMkLst>
        </pc:spChg>
        <pc:spChg chg="add">
          <ac:chgData name="Deborah Shaw" userId="S::deborah_shaw@wycliffeassociates.org::79bf7848-a030-4096-934a-3abbfde4984a" providerId="AD" clId="Web-{E89292DA-F3EC-67AD-74A1-CC407B917D3A}" dt="2023-12-26T17:06:32.177" v="10"/>
          <ac:spMkLst>
            <pc:docMk/>
            <pc:sldMk cId="2798265645" sldId="288"/>
            <ac:spMk id="5" creationId="{54838B8D-F6B6-B74D-A6E1-6A1842F51076}"/>
          </ac:spMkLst>
        </pc:spChg>
        <pc:spChg chg="add">
          <ac:chgData name="Deborah Shaw" userId="S::deborah_shaw@wycliffeassociates.org::79bf7848-a030-4096-934a-3abbfde4984a" providerId="AD" clId="Web-{E89292DA-F3EC-67AD-74A1-CC407B917D3A}" dt="2023-12-26T17:06:32.177" v="10"/>
          <ac:spMkLst>
            <pc:docMk/>
            <pc:sldMk cId="2798265645" sldId="288"/>
            <ac:spMk id="6" creationId="{6367B78E-EA1C-2487-9C80-195A6EDB6599}"/>
          </ac:spMkLst>
        </pc:spChg>
        <pc:spChg chg="mod">
          <ac:chgData name="Deborah Shaw" userId="S::deborah_shaw@wycliffeassociates.org::79bf7848-a030-4096-934a-3abbfde4984a" providerId="AD" clId="Web-{E89292DA-F3EC-67AD-74A1-CC407B917D3A}" dt="2023-12-26T17:05:34.409" v="1" actId="1076"/>
          <ac:spMkLst>
            <pc:docMk/>
            <pc:sldMk cId="2798265645" sldId="288"/>
            <ac:spMk id="8" creationId="{7F197011-F29D-C072-7B52-6B9F2A59A334}"/>
          </ac:spMkLst>
        </pc:spChg>
        <pc:spChg chg="mod">
          <ac:chgData name="Deborah Shaw" userId="S::deborah_shaw@wycliffeassociates.org::79bf7848-a030-4096-934a-3abbfde4984a" providerId="AD" clId="Web-{E89292DA-F3EC-67AD-74A1-CC407B917D3A}" dt="2023-12-26T17:05:34.409" v="2" actId="1076"/>
          <ac:spMkLst>
            <pc:docMk/>
            <pc:sldMk cId="2798265645" sldId="288"/>
            <ac:spMk id="9" creationId="{266767F9-7545-13AF-B3C3-B54C2042D1C1}"/>
          </ac:spMkLst>
        </pc:spChg>
        <pc:picChg chg="mod">
          <ac:chgData name="Deborah Shaw" userId="S::deborah_shaw@wycliffeassociates.org::79bf7848-a030-4096-934a-3abbfde4984a" providerId="AD" clId="Web-{E89292DA-F3EC-67AD-74A1-CC407B917D3A}" dt="2023-12-26T17:05:40.940" v="4" actId="1076"/>
          <ac:picMkLst>
            <pc:docMk/>
            <pc:sldMk cId="2798265645" sldId="288"/>
            <ac:picMk id="7" creationId="{CEBA683A-36F7-D782-F34C-66DA3259129A}"/>
          </ac:picMkLst>
        </pc:picChg>
      </pc:sldChg>
      <pc:sldChg chg="delSp del">
        <pc:chgData name="Deborah Shaw" userId="S::deborah_shaw@wycliffeassociates.org::79bf7848-a030-4096-934a-3abbfde4984a" providerId="AD" clId="Web-{E89292DA-F3EC-67AD-74A1-CC407B917D3A}" dt="2023-12-26T17:06:50.474" v="12"/>
        <pc:sldMkLst>
          <pc:docMk/>
          <pc:sldMk cId="3552163403" sldId="306"/>
        </pc:sldMkLst>
        <pc:spChg chg="del">
          <ac:chgData name="Deborah Shaw" userId="S::deborah_shaw@wycliffeassociates.org::79bf7848-a030-4096-934a-3abbfde4984a" providerId="AD" clId="Web-{E89292DA-F3EC-67AD-74A1-CC407B917D3A}" dt="2023-12-26T17:06:29.051" v="9"/>
          <ac:spMkLst>
            <pc:docMk/>
            <pc:sldMk cId="3552163403" sldId="306"/>
            <ac:spMk id="4" creationId="{DB0F55AB-347D-F8D3-D6BA-229F97B501FE}"/>
          </ac:spMkLst>
        </pc:spChg>
        <pc:spChg chg="del">
          <ac:chgData name="Deborah Shaw" userId="S::deborah_shaw@wycliffeassociates.org::79bf7848-a030-4096-934a-3abbfde4984a" providerId="AD" clId="Web-{E89292DA-F3EC-67AD-74A1-CC407B917D3A}" dt="2023-12-26T17:06:29.051" v="8"/>
          <ac:spMkLst>
            <pc:docMk/>
            <pc:sldMk cId="3552163403" sldId="306"/>
            <ac:spMk id="5" creationId="{871DE74B-F9BB-152A-F093-72BBA96FC950}"/>
          </ac:spMkLst>
        </pc:spChg>
        <pc:spChg chg="del">
          <ac:chgData name="Deborah Shaw" userId="S::deborah_shaw@wycliffeassociates.org::79bf7848-a030-4096-934a-3abbfde4984a" providerId="AD" clId="Web-{E89292DA-F3EC-67AD-74A1-CC407B917D3A}" dt="2023-12-26T17:06:29.051" v="7"/>
          <ac:spMkLst>
            <pc:docMk/>
            <pc:sldMk cId="3552163403" sldId="306"/>
            <ac:spMk id="6" creationId="{68300F6A-0493-C3BA-575B-A1C5FD89E36D}"/>
          </ac:spMkLst>
        </pc:spChg>
        <pc:spChg chg="del">
          <ac:chgData name="Deborah Shaw" userId="S::deborah_shaw@wycliffeassociates.org::79bf7848-a030-4096-934a-3abbfde4984a" providerId="AD" clId="Web-{E89292DA-F3EC-67AD-74A1-CC407B917D3A}" dt="2023-12-26T17:06:20.020" v="5"/>
          <ac:spMkLst>
            <pc:docMk/>
            <pc:sldMk cId="3552163403" sldId="306"/>
            <ac:spMk id="8" creationId="{BAA73E4E-B852-4B00-A0C5-A57E53DC6159}"/>
          </ac:spMkLst>
        </pc:spChg>
      </pc:sldChg>
    </pc:docChg>
  </pc:docChgLst>
  <pc:docChgLst>
    <pc:chgData name="Deborah Shaw" userId="79bf7848-a030-4096-934a-3abbfde4984a" providerId="ADAL" clId="{6F2EE072-1C18-4267-AE60-77E5C4CF19B0}"/>
    <pc:docChg chg="modSld sldOrd">
      <pc:chgData name="Deborah Shaw" userId="79bf7848-a030-4096-934a-3abbfde4984a" providerId="ADAL" clId="{6F2EE072-1C18-4267-AE60-77E5C4CF19B0}" dt="2023-10-26T00:56:31.351" v="30" actId="1076"/>
      <pc:docMkLst>
        <pc:docMk/>
      </pc:docMkLst>
      <pc:sldChg chg="ord">
        <pc:chgData name="Deborah Shaw" userId="79bf7848-a030-4096-934a-3abbfde4984a" providerId="ADAL" clId="{6F2EE072-1C18-4267-AE60-77E5C4CF19B0}" dt="2023-10-26T00:22:49.171" v="1"/>
        <pc:sldMkLst>
          <pc:docMk/>
          <pc:sldMk cId="2798265645" sldId="288"/>
        </pc:sldMkLst>
      </pc:sldChg>
      <pc:sldChg chg="modSp mod">
        <pc:chgData name="Deborah Shaw" userId="79bf7848-a030-4096-934a-3abbfde4984a" providerId="ADAL" clId="{6F2EE072-1C18-4267-AE60-77E5C4CF19B0}" dt="2023-10-26T00:56:31.351" v="30" actId="1076"/>
        <pc:sldMkLst>
          <pc:docMk/>
          <pc:sldMk cId="3552163403" sldId="306"/>
        </pc:sldMkLst>
        <pc:spChg chg="mod">
          <ac:chgData name="Deborah Shaw" userId="79bf7848-a030-4096-934a-3abbfde4984a" providerId="ADAL" clId="{6F2EE072-1C18-4267-AE60-77E5C4CF19B0}" dt="2023-10-26T00:56:31.351" v="30" actId="1076"/>
          <ac:spMkLst>
            <pc:docMk/>
            <pc:sldMk cId="3552163403" sldId="306"/>
            <ac:spMk id="8" creationId="{BAA73E4E-B852-4B00-A0C5-A57E53DC6159}"/>
          </ac:spMkLst>
        </pc:spChg>
      </pc:sldChg>
    </pc:docChg>
  </pc:docChgLst>
  <pc:docChgLst>
    <pc:chgData name="Deborah Shaw" userId="S::deborah_shaw@wycliffeassociates.org::79bf7848-a030-4096-934a-3abbfde4984a" providerId="AD" clId="Web-{56028E6E-9262-7B19-1C37-73BD55D8F154}"/>
    <pc:docChg chg="addSld sldOrd">
      <pc:chgData name="Deborah Shaw" userId="S::deborah_shaw@wycliffeassociates.org::79bf7848-a030-4096-934a-3abbfde4984a" providerId="AD" clId="Web-{56028E6E-9262-7B19-1C37-73BD55D8F154}" dt="2023-12-17T22:15:52.373" v="1"/>
      <pc:docMkLst>
        <pc:docMk/>
      </pc:docMkLst>
      <pc:sldChg chg="add ord">
        <pc:chgData name="Deborah Shaw" userId="S::deborah_shaw@wycliffeassociates.org::79bf7848-a030-4096-934a-3abbfde4984a" providerId="AD" clId="Web-{56028E6E-9262-7B19-1C37-73BD55D8F154}" dt="2023-12-17T22:15:52.373" v="1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B25CBCA6-50E4-4695-9FA5-8BB1D94F10AB}"/>
    <pc:docChg chg="undo custSel addSld delSld modSld">
      <pc:chgData name="Deborah Shaw" userId="79bf7848-a030-4096-934a-3abbfde4984a" providerId="ADAL" clId="{B25CBCA6-50E4-4695-9FA5-8BB1D94F10AB}" dt="2023-08-29T15:31:33.470" v="207" actId="2696"/>
      <pc:docMkLst>
        <pc:docMk/>
      </pc:docMkLst>
      <pc:sldChg chg="del">
        <pc:chgData name="Deborah Shaw" userId="79bf7848-a030-4096-934a-3abbfde4984a" providerId="ADAL" clId="{B25CBCA6-50E4-4695-9FA5-8BB1D94F10AB}" dt="2023-08-29T15:31:33.470" v="207" actId="2696"/>
        <pc:sldMkLst>
          <pc:docMk/>
          <pc:sldMk cId="3072800876" sldId="280"/>
        </pc:sldMkLst>
      </pc:sldChg>
      <pc:sldChg chg="modSp">
        <pc:chgData name="Deborah Shaw" userId="79bf7848-a030-4096-934a-3abbfde4984a" providerId="ADAL" clId="{B25CBCA6-50E4-4695-9FA5-8BB1D94F10AB}" dt="2023-08-29T15:31:17.198" v="206" actId="20577"/>
        <pc:sldMkLst>
          <pc:docMk/>
          <pc:sldMk cId="2767629582" sldId="285"/>
        </pc:sldMkLst>
        <pc:spChg chg="mod">
          <ac:chgData name="Deborah Shaw" userId="79bf7848-a030-4096-934a-3abbfde4984a" providerId="ADAL" clId="{B25CBCA6-50E4-4695-9FA5-8BB1D94F10AB}" dt="2023-08-29T15:31:17.198" v="206" actId="20577"/>
          <ac:spMkLst>
            <pc:docMk/>
            <pc:sldMk cId="2767629582" sldId="285"/>
            <ac:spMk id="3" creationId="{ED49765C-9A44-4D95-885E-2F4D59660A35}"/>
          </ac:spMkLst>
        </pc:spChg>
      </pc:sldChg>
      <pc:sldChg chg="addSp delSp modSp new mod">
        <pc:chgData name="Deborah Shaw" userId="79bf7848-a030-4096-934a-3abbfde4984a" providerId="ADAL" clId="{B25CBCA6-50E4-4695-9FA5-8BB1D94F10AB}" dt="2023-08-29T15:26:31.087" v="201" actId="1076"/>
        <pc:sldMkLst>
          <pc:docMk/>
          <pc:sldMk cId="3552163403" sldId="306"/>
        </pc:sldMkLst>
        <pc:spChg chg="mod">
          <ac:chgData name="Deborah Shaw" userId="79bf7848-a030-4096-934a-3abbfde4984a" providerId="ADAL" clId="{B25CBCA6-50E4-4695-9FA5-8BB1D94F10AB}" dt="2023-08-29T00:56:15.561" v="27" actId="20577"/>
          <ac:spMkLst>
            <pc:docMk/>
            <pc:sldMk cId="3552163403" sldId="306"/>
            <ac:spMk id="2" creationId="{049A64AE-8EE5-7668-9990-A34E95211A52}"/>
          </ac:spMkLst>
        </pc:spChg>
        <pc:spChg chg="del">
          <ac:chgData name="Deborah Shaw" userId="79bf7848-a030-4096-934a-3abbfde4984a" providerId="ADAL" clId="{B25CBCA6-50E4-4695-9FA5-8BB1D94F10AB}" dt="2023-08-29T01:00:59.473" v="35" actId="21"/>
          <ac:spMkLst>
            <pc:docMk/>
            <pc:sldMk cId="3552163403" sldId="306"/>
            <ac:spMk id="3" creationId="{1C2C20C4-1B36-DEBE-9390-5939898D466E}"/>
          </ac:spMkLst>
        </pc:spChg>
        <pc:spChg chg="add mod">
          <ac:chgData name="Deborah Shaw" userId="79bf7848-a030-4096-934a-3abbfde4984a" providerId="ADAL" clId="{B25CBCA6-50E4-4695-9FA5-8BB1D94F10AB}" dt="2023-08-29T01:08:50.442" v="199" actId="1076"/>
          <ac:spMkLst>
            <pc:docMk/>
            <pc:sldMk cId="3552163403" sldId="306"/>
            <ac:spMk id="4" creationId="{DB0F55AB-347D-F8D3-D6BA-229F97B501FE}"/>
          </ac:spMkLst>
        </pc:spChg>
        <pc:spChg chg="add mod">
          <ac:chgData name="Deborah Shaw" userId="79bf7848-a030-4096-934a-3abbfde4984a" providerId="ADAL" clId="{B25CBCA6-50E4-4695-9FA5-8BB1D94F10AB}" dt="2023-08-29T01:08:25.825" v="196" actId="1076"/>
          <ac:spMkLst>
            <pc:docMk/>
            <pc:sldMk cId="3552163403" sldId="306"/>
            <ac:spMk id="5" creationId="{871DE74B-F9BB-152A-F093-72BBA96FC950}"/>
          </ac:spMkLst>
        </pc:spChg>
        <pc:spChg chg="add mod">
          <ac:chgData name="Deborah Shaw" userId="79bf7848-a030-4096-934a-3abbfde4984a" providerId="ADAL" clId="{B25CBCA6-50E4-4695-9FA5-8BB1D94F10AB}" dt="2023-08-29T01:08:34.219" v="197" actId="1076"/>
          <ac:spMkLst>
            <pc:docMk/>
            <pc:sldMk cId="3552163403" sldId="306"/>
            <ac:spMk id="6" creationId="{68300F6A-0493-C3BA-575B-A1C5FD89E36D}"/>
          </ac:spMkLst>
        </pc:spChg>
        <pc:spChg chg="add del mod">
          <ac:chgData name="Deborah Shaw" userId="79bf7848-a030-4096-934a-3abbfde4984a" providerId="ADAL" clId="{B25CBCA6-50E4-4695-9FA5-8BB1D94F10AB}" dt="2023-08-29T01:08:07.297" v="194" actId="21"/>
          <ac:spMkLst>
            <pc:docMk/>
            <pc:sldMk cId="3552163403" sldId="306"/>
            <ac:spMk id="7" creationId="{E20A6CC9-E52A-7C3A-5312-1F15FCEC110E}"/>
          </ac:spMkLst>
        </pc:spChg>
        <pc:spChg chg="add mod">
          <ac:chgData name="Deborah Shaw" userId="79bf7848-a030-4096-934a-3abbfde4984a" providerId="ADAL" clId="{B25CBCA6-50E4-4695-9FA5-8BB1D94F10AB}" dt="2023-08-29T15:26:31.087" v="201" actId="1076"/>
          <ac:spMkLst>
            <pc:docMk/>
            <pc:sldMk cId="3552163403" sldId="306"/>
            <ac:spMk id="8" creationId="{BAA73E4E-B852-4B00-A0C5-A57E53DC6159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9" creationId="{1B3CAD7A-A600-DA5B-2CEE-7EA77E3F6CFE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0" creationId="{03B3A1E3-2118-BA24-C6D7-836EFA1421D3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1" creationId="{27C6BAE0-95C3-93A6-E3E7-2AB658960B80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2" creationId="{F7004954-F44D-76D3-8867-845B2D5739D9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3" creationId="{2127FAFE-8D6A-5CED-9EFF-119FE432A8A3}"/>
          </ac:spMkLst>
        </pc:spChg>
        <pc:spChg chg="add del mod">
          <ac:chgData name="Deborah Shaw" userId="79bf7848-a030-4096-934a-3abbfde4984a" providerId="ADAL" clId="{B25CBCA6-50E4-4695-9FA5-8BB1D94F10AB}" dt="2023-08-29T01:07:20.196" v="180" actId="21"/>
          <ac:spMkLst>
            <pc:docMk/>
            <pc:sldMk cId="3552163403" sldId="306"/>
            <ac:spMk id="14" creationId="{BD3BC285-38F9-7976-D965-C4BEF68E4F28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5" creationId="{30D3157A-AE11-469D-04AD-EC63240586F8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6" creationId="{C605A73F-296A-1638-8E10-BD84513C9689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7" creationId="{BC1400E2-926C-471D-A087-763B58CF0CA8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8" creationId="{326234DE-E469-CA39-ED15-4D6DA94100DF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9" creationId="{B4150AAE-CBB7-63B0-9200-88BC4852810D}"/>
          </ac:spMkLst>
        </pc:spChg>
        <pc:spChg chg="add del mod">
          <ac:chgData name="Deborah Shaw" userId="79bf7848-a030-4096-934a-3abbfde4984a" providerId="ADAL" clId="{B25CBCA6-50E4-4695-9FA5-8BB1D94F10AB}" dt="2023-08-29T01:07:12.494" v="179"/>
          <ac:spMkLst>
            <pc:docMk/>
            <pc:sldMk cId="3552163403" sldId="306"/>
            <ac:spMk id="20" creationId="{B031E744-7B86-0F72-0030-DE7C3437065E}"/>
          </ac:spMkLst>
        </pc:spChg>
        <pc:spChg chg="add del mod">
          <ac:chgData name="Deborah Shaw" userId="79bf7848-a030-4096-934a-3abbfde4984a" providerId="ADAL" clId="{B25CBCA6-50E4-4695-9FA5-8BB1D94F10AB}" dt="2023-08-29T01:07:12.321" v="178"/>
          <ac:spMkLst>
            <pc:docMk/>
            <pc:sldMk cId="3552163403" sldId="306"/>
            <ac:spMk id="21" creationId="{5AE568F3-B58E-C9F0-0E44-6B974590233C}"/>
          </ac:spMkLst>
        </pc:spChg>
        <pc:spChg chg="add del mod">
          <ac:chgData name="Deborah Shaw" userId="79bf7848-a030-4096-934a-3abbfde4984a" providerId="ADAL" clId="{B25CBCA6-50E4-4695-9FA5-8BB1D94F10AB}" dt="2023-08-29T01:07:12.131" v="177"/>
          <ac:spMkLst>
            <pc:docMk/>
            <pc:sldMk cId="3552163403" sldId="306"/>
            <ac:spMk id="22" creationId="{70623421-5C9F-5F94-01CF-A25B691EFF60}"/>
          </ac:spMkLst>
        </pc:spChg>
        <pc:spChg chg="add del mod">
          <ac:chgData name="Deborah Shaw" userId="79bf7848-a030-4096-934a-3abbfde4984a" providerId="ADAL" clId="{B25CBCA6-50E4-4695-9FA5-8BB1D94F10AB}" dt="2023-08-29T01:07:11.963" v="176"/>
          <ac:spMkLst>
            <pc:docMk/>
            <pc:sldMk cId="3552163403" sldId="306"/>
            <ac:spMk id="23" creationId="{5216BB89-E4E3-E850-B875-A52E94831762}"/>
          </ac:spMkLst>
        </pc:spChg>
        <pc:spChg chg="add del mod">
          <ac:chgData name="Deborah Shaw" userId="79bf7848-a030-4096-934a-3abbfde4984a" providerId="ADAL" clId="{B25CBCA6-50E4-4695-9FA5-8BB1D94F10AB}" dt="2023-08-29T01:07:11.768" v="175"/>
          <ac:spMkLst>
            <pc:docMk/>
            <pc:sldMk cId="3552163403" sldId="306"/>
            <ac:spMk id="24" creationId="{8D65AF17-6FD2-6E74-71A4-ABEB3C8B01D8}"/>
          </ac:spMkLst>
        </pc:spChg>
        <pc:spChg chg="add del mod">
          <ac:chgData name="Deborah Shaw" userId="79bf7848-a030-4096-934a-3abbfde4984a" providerId="ADAL" clId="{B25CBCA6-50E4-4695-9FA5-8BB1D94F10AB}" dt="2023-08-29T01:07:10.587" v="168"/>
          <ac:spMkLst>
            <pc:docMk/>
            <pc:sldMk cId="3552163403" sldId="306"/>
            <ac:spMk id="25" creationId="{00299F0A-CA31-C405-8499-402A5671655A}"/>
          </ac:spMkLst>
        </pc:spChg>
        <pc:spChg chg="add del mod">
          <ac:chgData name="Deborah Shaw" userId="79bf7848-a030-4096-934a-3abbfde4984a" providerId="ADAL" clId="{B25CBCA6-50E4-4695-9FA5-8BB1D94F10AB}" dt="2023-08-29T01:07:10.413" v="167"/>
          <ac:spMkLst>
            <pc:docMk/>
            <pc:sldMk cId="3552163403" sldId="306"/>
            <ac:spMk id="26" creationId="{D28557B6-9C0C-E564-F9E7-83B9FBCEEC43}"/>
          </ac:spMkLst>
        </pc:spChg>
        <pc:spChg chg="add del mod">
          <ac:chgData name="Deborah Shaw" userId="79bf7848-a030-4096-934a-3abbfde4984a" providerId="ADAL" clId="{B25CBCA6-50E4-4695-9FA5-8BB1D94F10AB}" dt="2023-08-29T01:07:10.241" v="166"/>
          <ac:spMkLst>
            <pc:docMk/>
            <pc:sldMk cId="3552163403" sldId="306"/>
            <ac:spMk id="27" creationId="{3EE6E363-132E-866C-9EA1-5C6575C86B6C}"/>
          </ac:spMkLst>
        </pc:spChg>
        <pc:spChg chg="add del mod">
          <ac:chgData name="Deborah Shaw" userId="79bf7848-a030-4096-934a-3abbfde4984a" providerId="ADAL" clId="{B25CBCA6-50E4-4695-9FA5-8BB1D94F10AB}" dt="2023-08-29T01:07:10.067" v="165"/>
          <ac:spMkLst>
            <pc:docMk/>
            <pc:sldMk cId="3552163403" sldId="306"/>
            <ac:spMk id="28" creationId="{4C06E2E5-BAC5-E558-5A86-06118BFBFFBD}"/>
          </ac:spMkLst>
        </pc:spChg>
        <pc:spChg chg="add del mod">
          <ac:chgData name="Deborah Shaw" userId="79bf7848-a030-4096-934a-3abbfde4984a" providerId="ADAL" clId="{B25CBCA6-50E4-4695-9FA5-8BB1D94F10AB}" dt="2023-08-29T01:07:09.909" v="164"/>
          <ac:spMkLst>
            <pc:docMk/>
            <pc:sldMk cId="3552163403" sldId="306"/>
            <ac:spMk id="29" creationId="{507C1665-8284-D404-E9D1-68F49A316304}"/>
          </ac:spMkLst>
        </pc:spChg>
        <pc:spChg chg="add del mod">
          <ac:chgData name="Deborah Shaw" userId="79bf7848-a030-4096-934a-3abbfde4984a" providerId="ADAL" clId="{B25CBCA6-50E4-4695-9FA5-8BB1D94F10AB}" dt="2023-08-29T01:07:09.753" v="163"/>
          <ac:spMkLst>
            <pc:docMk/>
            <pc:sldMk cId="3552163403" sldId="306"/>
            <ac:spMk id="30" creationId="{8247F02D-C0A5-958C-BD71-C62538CE37C2}"/>
          </ac:spMkLst>
        </pc:spChg>
        <pc:spChg chg="add del mod">
          <ac:chgData name="Deborah Shaw" userId="79bf7848-a030-4096-934a-3abbfde4984a" providerId="ADAL" clId="{B25CBCA6-50E4-4695-9FA5-8BB1D94F10AB}" dt="2023-08-29T01:07:09.579" v="162"/>
          <ac:spMkLst>
            <pc:docMk/>
            <pc:sldMk cId="3552163403" sldId="306"/>
            <ac:spMk id="31" creationId="{582719AE-5943-FE53-8ADC-4761035516DD}"/>
          </ac:spMkLst>
        </pc:spChg>
      </pc:sldChg>
    </pc:docChg>
  </pc:docChgLst>
  <pc:docChgLst>
    <pc:chgData name="Deborah Shaw" userId="79bf7848-a030-4096-934a-3abbfde4984a" providerId="ADAL" clId="{1ED59DF9-F781-4C72-9D1F-ABB26E000E52}"/>
    <pc:docChg chg="undo custSel modSld">
      <pc:chgData name="Deborah Shaw" userId="79bf7848-a030-4096-934a-3abbfde4984a" providerId="ADAL" clId="{1ED59DF9-F781-4C72-9D1F-ABB26E000E52}" dt="2024-04-17T21:02:30.065" v="235" actId="14100"/>
      <pc:docMkLst>
        <pc:docMk/>
      </pc:docMkLst>
      <pc:sldChg chg="modSp mod">
        <pc:chgData name="Deborah Shaw" userId="79bf7848-a030-4096-934a-3abbfde4984a" providerId="ADAL" clId="{1ED59DF9-F781-4C72-9D1F-ABB26E000E52}" dt="2024-04-17T20:49:21.547" v="92" actId="403"/>
        <pc:sldMkLst>
          <pc:docMk/>
          <pc:sldMk cId="3933001166" sldId="281"/>
        </pc:sldMkLst>
        <pc:spChg chg="mod">
          <ac:chgData name="Deborah Shaw" userId="79bf7848-a030-4096-934a-3abbfde4984a" providerId="ADAL" clId="{1ED59DF9-F781-4C72-9D1F-ABB26E000E52}" dt="2024-04-17T20:43:23.260" v="58" actId="403"/>
          <ac:spMkLst>
            <pc:docMk/>
            <pc:sldMk cId="3933001166" sldId="281"/>
            <ac:spMk id="2" creationId="{5F130D54-5AD4-4C95-9C90-3A68E723AFDB}"/>
          </ac:spMkLst>
        </pc:spChg>
        <pc:spChg chg="mod">
          <ac:chgData name="Deborah Shaw" userId="79bf7848-a030-4096-934a-3abbfde4984a" providerId="ADAL" clId="{1ED59DF9-F781-4C72-9D1F-ABB26E000E52}" dt="2024-04-17T20:43:41.350" v="61" actId="403"/>
          <ac:spMkLst>
            <pc:docMk/>
            <pc:sldMk cId="3933001166" sldId="281"/>
            <ac:spMk id="7" creationId="{A8E549E1-344B-4D15-9518-17BB9C2ADC41}"/>
          </ac:spMkLst>
        </pc:spChg>
        <pc:spChg chg="mod">
          <ac:chgData name="Deborah Shaw" userId="79bf7848-a030-4096-934a-3abbfde4984a" providerId="ADAL" clId="{1ED59DF9-F781-4C72-9D1F-ABB26E000E52}" dt="2024-04-17T20:45:46.530" v="73" actId="403"/>
          <ac:spMkLst>
            <pc:docMk/>
            <pc:sldMk cId="3933001166" sldId="281"/>
            <ac:spMk id="12" creationId="{3A42D81B-B350-4861-918B-669E30E13F8A}"/>
          </ac:spMkLst>
        </pc:spChg>
        <pc:graphicFrameChg chg="mod modGraphic">
          <ac:chgData name="Deborah Shaw" userId="79bf7848-a030-4096-934a-3abbfde4984a" providerId="ADAL" clId="{1ED59DF9-F781-4C72-9D1F-ABB26E000E52}" dt="2024-04-17T20:49:21.547" v="92" actId="403"/>
          <ac:graphicFrameMkLst>
            <pc:docMk/>
            <pc:sldMk cId="3933001166" sldId="281"/>
            <ac:graphicFrameMk id="11" creationId="{BA254E08-C039-44D5-8964-211FE35D1BC5}"/>
          </ac:graphicFrameMkLst>
        </pc:graphicFrameChg>
        <pc:graphicFrameChg chg="modGraphic">
          <ac:chgData name="Deborah Shaw" userId="79bf7848-a030-4096-934a-3abbfde4984a" providerId="ADAL" clId="{1ED59DF9-F781-4C72-9D1F-ABB26E000E52}" dt="2024-04-17T20:46:49.770" v="85" actId="403"/>
          <ac:graphicFrameMkLst>
            <pc:docMk/>
            <pc:sldMk cId="3933001166" sldId="281"/>
            <ac:graphicFrameMk id="13" creationId="{18D2D8A5-871E-43E3-86BB-07C3A1983323}"/>
          </ac:graphicFrameMkLst>
        </pc:graphicFrameChg>
      </pc:sldChg>
      <pc:sldChg chg="modSp mod">
        <pc:chgData name="Deborah Shaw" userId="79bf7848-a030-4096-934a-3abbfde4984a" providerId="ADAL" clId="{1ED59DF9-F781-4C72-9D1F-ABB26E000E52}" dt="2024-04-17T21:02:30.065" v="235" actId="14100"/>
        <pc:sldMkLst>
          <pc:docMk/>
          <pc:sldMk cId="2767629582" sldId="285"/>
        </pc:sldMkLst>
        <pc:spChg chg="mod">
          <ac:chgData name="Deborah Shaw" userId="79bf7848-a030-4096-934a-3abbfde4984a" providerId="ADAL" clId="{1ED59DF9-F781-4C72-9D1F-ABB26E000E52}" dt="2024-04-17T20:55:48.827" v="165" actId="403"/>
          <ac:spMkLst>
            <pc:docMk/>
            <pc:sldMk cId="2767629582" sldId="285"/>
            <ac:spMk id="2" creationId="{2E212808-C557-4C1F-A78C-A2FF9A96879D}"/>
          </ac:spMkLst>
        </pc:spChg>
        <pc:spChg chg="mod">
          <ac:chgData name="Deborah Shaw" userId="79bf7848-a030-4096-934a-3abbfde4984a" providerId="ADAL" clId="{1ED59DF9-F781-4C72-9D1F-ABB26E000E52}" dt="2024-04-17T21:01:47.018" v="227" actId="403"/>
          <ac:spMkLst>
            <pc:docMk/>
            <pc:sldMk cId="2767629582" sldId="285"/>
            <ac:spMk id="3" creationId="{ED49765C-9A44-4D95-885E-2F4D59660A35}"/>
          </ac:spMkLst>
        </pc:spChg>
        <pc:spChg chg="mod">
          <ac:chgData name="Deborah Shaw" userId="79bf7848-a030-4096-934a-3abbfde4984a" providerId="ADAL" clId="{1ED59DF9-F781-4C72-9D1F-ABB26E000E52}" dt="2024-04-17T21:02:30.065" v="235" actId="14100"/>
          <ac:spMkLst>
            <pc:docMk/>
            <pc:sldMk cId="2767629582" sldId="285"/>
            <ac:spMk id="9" creationId="{DAB0030C-74EE-4ADE-8A59-5179646F5426}"/>
          </ac:spMkLst>
        </pc:spChg>
      </pc:sldChg>
      <pc:sldChg chg="addSp modSp mod">
        <pc:chgData name="Deborah Shaw" userId="79bf7848-a030-4096-934a-3abbfde4984a" providerId="ADAL" clId="{1ED59DF9-F781-4C72-9D1F-ABB26E000E52}" dt="2024-04-17T20:51:49.541" v="116" actId="403"/>
        <pc:sldMkLst>
          <pc:docMk/>
          <pc:sldMk cId="2259598713" sldId="286"/>
        </pc:sldMkLst>
        <pc:spChg chg="mod">
          <ac:chgData name="Deborah Shaw" userId="79bf7848-a030-4096-934a-3abbfde4984a" providerId="ADAL" clId="{1ED59DF9-F781-4C72-9D1F-ABB26E000E52}" dt="2024-04-17T20:51:49.541" v="116" actId="403"/>
          <ac:spMkLst>
            <pc:docMk/>
            <pc:sldMk cId="2259598713" sldId="286"/>
            <ac:spMk id="2" creationId="{F561853D-D3B3-2735-B51F-532F43C8DBFB}"/>
          </ac:spMkLst>
        </pc:spChg>
        <pc:spChg chg="mod">
          <ac:chgData name="Deborah Shaw" userId="79bf7848-a030-4096-934a-3abbfde4984a" providerId="ADAL" clId="{1ED59DF9-F781-4C72-9D1F-ABB26E000E52}" dt="2024-04-17T20:50:58.671" v="103" actId="403"/>
          <ac:spMkLst>
            <pc:docMk/>
            <pc:sldMk cId="2259598713" sldId="286"/>
            <ac:spMk id="3" creationId="{D9A2E853-883C-47FB-A71C-072334F55384}"/>
          </ac:spMkLst>
        </pc:spChg>
        <pc:spChg chg="mod">
          <ac:chgData name="Deborah Shaw" userId="79bf7848-a030-4096-934a-3abbfde4984a" providerId="ADAL" clId="{1ED59DF9-F781-4C72-9D1F-ABB26E000E52}" dt="2024-04-17T20:51:36.891" v="110"/>
          <ac:spMkLst>
            <pc:docMk/>
            <pc:sldMk cId="2259598713" sldId="286"/>
            <ac:spMk id="9" creationId="{49B15023-6CC4-423F-8A3B-C82C3E4124F4}"/>
          </ac:spMkLst>
        </pc:spChg>
        <pc:spChg chg="mod">
          <ac:chgData name="Deborah Shaw" userId="79bf7848-a030-4096-934a-3abbfde4984a" providerId="ADAL" clId="{1ED59DF9-F781-4C72-9D1F-ABB26E000E52}" dt="2024-04-17T20:51:36.891" v="110"/>
          <ac:spMkLst>
            <pc:docMk/>
            <pc:sldMk cId="2259598713" sldId="286"/>
            <ac:spMk id="10" creationId="{B406EF6A-F650-4A7A-A7FD-FE57923506C3}"/>
          </ac:spMkLst>
        </pc:spChg>
        <pc:grpChg chg="add mod">
          <ac:chgData name="Deborah Shaw" userId="79bf7848-a030-4096-934a-3abbfde4984a" providerId="ADAL" clId="{1ED59DF9-F781-4C72-9D1F-ABB26E000E52}" dt="2024-04-17T20:51:36.891" v="110"/>
          <ac:grpSpMkLst>
            <pc:docMk/>
            <pc:sldMk cId="2259598713" sldId="286"/>
            <ac:grpSpMk id="4" creationId="{08143BB1-F1CD-49B1-8C23-2EB0037DFA76}"/>
          </ac:grpSpMkLst>
        </pc:grpChg>
        <pc:picChg chg="mod">
          <ac:chgData name="Deborah Shaw" userId="79bf7848-a030-4096-934a-3abbfde4984a" providerId="ADAL" clId="{1ED59DF9-F781-4C72-9D1F-ABB26E000E52}" dt="2024-04-17T20:51:36.891" v="110"/>
          <ac:picMkLst>
            <pc:docMk/>
            <pc:sldMk cId="2259598713" sldId="286"/>
            <ac:picMk id="7" creationId="{8F891DBA-B30F-4600-A0FD-D51DE2FC4E3A}"/>
          </ac:picMkLst>
        </pc:picChg>
        <pc:picChg chg="mod">
          <ac:chgData name="Deborah Shaw" userId="79bf7848-a030-4096-934a-3abbfde4984a" providerId="ADAL" clId="{1ED59DF9-F781-4C72-9D1F-ABB26E000E52}" dt="2024-04-17T20:51:36.891" v="110"/>
          <ac:picMkLst>
            <pc:docMk/>
            <pc:sldMk cId="2259598713" sldId="286"/>
            <ac:picMk id="8" creationId="{3C04C6FF-A603-4D2D-A3A9-2595CFDABC87}"/>
          </ac:picMkLst>
        </pc:picChg>
      </pc:sldChg>
      <pc:sldChg chg="modSp mod">
        <pc:chgData name="Deborah Shaw" userId="79bf7848-a030-4096-934a-3abbfde4984a" providerId="ADAL" clId="{1ED59DF9-F781-4C72-9D1F-ABB26E000E52}" dt="2024-04-17T20:39:46.752" v="17" actId="14100"/>
        <pc:sldMkLst>
          <pc:docMk/>
          <pc:sldMk cId="1657341522" sldId="287"/>
        </pc:sldMkLst>
        <pc:spChg chg="mod">
          <ac:chgData name="Deborah Shaw" userId="79bf7848-a030-4096-934a-3abbfde4984a" providerId="ADAL" clId="{1ED59DF9-F781-4C72-9D1F-ABB26E000E52}" dt="2024-04-17T20:39:46.752" v="17" actId="14100"/>
          <ac:spMkLst>
            <pc:docMk/>
            <pc:sldMk cId="1657341522" sldId="287"/>
            <ac:spMk id="37" creationId="{11187975-498A-DF85-ACCB-697B45860361}"/>
          </ac:spMkLst>
        </pc:spChg>
      </pc:sldChg>
      <pc:sldChg chg="modSp mod">
        <pc:chgData name="Deborah Shaw" userId="79bf7848-a030-4096-934a-3abbfde4984a" providerId="ADAL" clId="{1ED59DF9-F781-4C72-9D1F-ABB26E000E52}" dt="2024-04-17T20:43:11.757" v="55" actId="14100"/>
        <pc:sldMkLst>
          <pc:docMk/>
          <pc:sldMk cId="2798265645" sldId="288"/>
        </pc:sldMkLst>
        <pc:spChg chg="mod">
          <ac:chgData name="Deborah Shaw" userId="79bf7848-a030-4096-934a-3abbfde4984a" providerId="ADAL" clId="{1ED59DF9-F781-4C72-9D1F-ABB26E000E52}" dt="2024-04-17T20:40:15.597" v="20" actId="403"/>
          <ac:spMkLst>
            <pc:docMk/>
            <pc:sldMk cId="2798265645" sldId="288"/>
            <ac:spMk id="2" creationId="{35947A61-C6B3-046A-A2E1-40FE1A4858CD}"/>
          </ac:spMkLst>
        </pc:spChg>
        <pc:spChg chg="mod">
          <ac:chgData name="Deborah Shaw" userId="79bf7848-a030-4096-934a-3abbfde4984a" providerId="ADAL" clId="{1ED59DF9-F781-4C72-9D1F-ABB26E000E52}" dt="2024-04-17T20:41:54.889" v="36" actId="403"/>
          <ac:spMkLst>
            <pc:docMk/>
            <pc:sldMk cId="2798265645" sldId="288"/>
            <ac:spMk id="3" creationId="{AA2FE266-8C99-D830-A0F8-B42645855ED4}"/>
          </ac:spMkLst>
        </pc:spChg>
        <pc:spChg chg="mod">
          <ac:chgData name="Deborah Shaw" userId="79bf7848-a030-4096-934a-3abbfde4984a" providerId="ADAL" clId="{1ED59DF9-F781-4C72-9D1F-ABB26E000E52}" dt="2024-04-17T20:42:31.940" v="45" actId="1076"/>
          <ac:spMkLst>
            <pc:docMk/>
            <pc:sldMk cId="2798265645" sldId="288"/>
            <ac:spMk id="5" creationId="{54838B8D-F6B6-B74D-A6E1-6A1842F51076}"/>
          </ac:spMkLst>
        </pc:spChg>
        <pc:spChg chg="mod">
          <ac:chgData name="Deborah Shaw" userId="79bf7848-a030-4096-934a-3abbfde4984a" providerId="ADAL" clId="{1ED59DF9-F781-4C72-9D1F-ABB26E000E52}" dt="2024-04-17T20:43:11.757" v="55" actId="14100"/>
          <ac:spMkLst>
            <pc:docMk/>
            <pc:sldMk cId="2798265645" sldId="288"/>
            <ac:spMk id="6" creationId="{6367B78E-EA1C-2487-9C80-195A6EDB6599}"/>
          </ac:spMkLst>
        </pc:spChg>
        <pc:spChg chg="mod">
          <ac:chgData name="Deborah Shaw" userId="79bf7848-a030-4096-934a-3abbfde4984a" providerId="ADAL" clId="{1ED59DF9-F781-4C72-9D1F-ABB26E000E52}" dt="2024-04-17T20:40:29.970" v="26" actId="113"/>
          <ac:spMkLst>
            <pc:docMk/>
            <pc:sldMk cId="2798265645" sldId="288"/>
            <ac:spMk id="8" creationId="{7F197011-F29D-C072-7B52-6B9F2A59A334}"/>
          </ac:spMkLst>
        </pc:spChg>
        <pc:spChg chg="mod">
          <ac:chgData name="Deborah Shaw" userId="79bf7848-a030-4096-934a-3abbfde4984a" providerId="ADAL" clId="{1ED59DF9-F781-4C72-9D1F-ABB26E000E52}" dt="2024-04-17T20:41:24.461" v="32" actId="113"/>
          <ac:spMkLst>
            <pc:docMk/>
            <pc:sldMk cId="2798265645" sldId="288"/>
            <ac:spMk id="9" creationId="{266767F9-7545-13AF-B3C3-B54C2042D1C1}"/>
          </ac:spMkLst>
        </pc:spChg>
      </pc:sldChg>
      <pc:sldChg chg="modSp mod">
        <pc:chgData name="Deborah Shaw" userId="79bf7848-a030-4096-934a-3abbfde4984a" providerId="ADAL" clId="{1ED59DF9-F781-4C72-9D1F-ABB26E000E52}" dt="2024-04-17T20:53:22.675" v="138" actId="1076"/>
        <pc:sldMkLst>
          <pc:docMk/>
          <pc:sldMk cId="2094813527" sldId="290"/>
        </pc:sldMkLst>
        <pc:spChg chg="mod">
          <ac:chgData name="Deborah Shaw" userId="79bf7848-a030-4096-934a-3abbfde4984a" providerId="ADAL" clId="{1ED59DF9-F781-4C72-9D1F-ABB26E000E52}" dt="2024-04-17T20:52:01.220" v="120" actId="403"/>
          <ac:spMkLst>
            <pc:docMk/>
            <pc:sldMk cId="2094813527" sldId="290"/>
            <ac:spMk id="2" creationId="{35DC7BDA-30B5-1CD7-544B-3CC759E5EFB2}"/>
          </ac:spMkLst>
        </pc:spChg>
        <pc:spChg chg="mod">
          <ac:chgData name="Deborah Shaw" userId="79bf7848-a030-4096-934a-3abbfde4984a" providerId="ADAL" clId="{1ED59DF9-F781-4C72-9D1F-ABB26E000E52}" dt="2024-04-17T20:52:35.893" v="132" actId="14100"/>
          <ac:spMkLst>
            <pc:docMk/>
            <pc:sldMk cId="2094813527" sldId="290"/>
            <ac:spMk id="5" creationId="{8C8F59D7-2176-947A-1CDB-083409636249}"/>
          </ac:spMkLst>
        </pc:spChg>
        <pc:spChg chg="mod">
          <ac:chgData name="Deborah Shaw" userId="79bf7848-a030-4096-934a-3abbfde4984a" providerId="ADAL" clId="{1ED59DF9-F781-4C72-9D1F-ABB26E000E52}" dt="2024-04-17T20:53:22.675" v="138" actId="1076"/>
          <ac:spMkLst>
            <pc:docMk/>
            <pc:sldMk cId="2094813527" sldId="290"/>
            <ac:spMk id="6" creationId="{C2F3C23E-6208-8F02-5630-5737C9D6D5AE}"/>
          </ac:spMkLst>
        </pc:spChg>
        <pc:picChg chg="mod">
          <ac:chgData name="Deborah Shaw" userId="79bf7848-a030-4096-934a-3abbfde4984a" providerId="ADAL" clId="{1ED59DF9-F781-4C72-9D1F-ABB26E000E52}" dt="2024-04-17T20:53:18.407" v="137" actId="1076"/>
          <ac:picMkLst>
            <pc:docMk/>
            <pc:sldMk cId="2094813527" sldId="290"/>
            <ac:picMk id="8" creationId="{FAD8FF41-FB82-4F58-2977-D82350BB6491}"/>
          </ac:picMkLst>
        </pc:picChg>
      </pc:sldChg>
      <pc:sldChg chg="modSp mod">
        <pc:chgData name="Deborah Shaw" userId="79bf7848-a030-4096-934a-3abbfde4984a" providerId="ADAL" clId="{1ED59DF9-F781-4C72-9D1F-ABB26E000E52}" dt="2024-04-17T20:55:37.101" v="161" actId="403"/>
        <pc:sldMkLst>
          <pc:docMk/>
          <pc:sldMk cId="3339271008" sldId="291"/>
        </pc:sldMkLst>
        <pc:spChg chg="mod">
          <ac:chgData name="Deborah Shaw" userId="79bf7848-a030-4096-934a-3abbfde4984a" providerId="ADAL" clId="{1ED59DF9-F781-4C72-9D1F-ABB26E000E52}" dt="2024-04-17T20:55:37.101" v="161" actId="403"/>
          <ac:spMkLst>
            <pc:docMk/>
            <pc:sldMk cId="3339271008" sldId="291"/>
            <ac:spMk id="2" creationId="{4D91E42A-B00D-C39A-966A-482AF10D144F}"/>
          </ac:spMkLst>
        </pc:spChg>
        <pc:spChg chg="mod">
          <ac:chgData name="Deborah Shaw" userId="79bf7848-a030-4096-934a-3abbfde4984a" providerId="ADAL" clId="{1ED59DF9-F781-4C72-9D1F-ABB26E000E52}" dt="2024-04-17T20:55:26.718" v="158" actId="1076"/>
          <ac:spMkLst>
            <pc:docMk/>
            <pc:sldMk cId="3339271008" sldId="291"/>
            <ac:spMk id="3" creationId="{BADC65A8-83A8-CDED-1D06-AC2F373D978A}"/>
          </ac:spMkLst>
        </pc:spChg>
        <pc:spChg chg="mod">
          <ac:chgData name="Deborah Shaw" userId="79bf7848-a030-4096-934a-3abbfde4984a" providerId="ADAL" clId="{1ED59DF9-F781-4C72-9D1F-ABB26E000E52}" dt="2024-04-17T20:54:37.324" v="146" actId="403"/>
          <ac:spMkLst>
            <pc:docMk/>
            <pc:sldMk cId="3339271008" sldId="291"/>
            <ac:spMk id="7" creationId="{C6B380D9-9853-DE41-8211-DE1E25B8CAC0}"/>
          </ac:spMkLst>
        </pc:spChg>
        <pc:picChg chg="mod">
          <ac:chgData name="Deborah Shaw" userId="79bf7848-a030-4096-934a-3abbfde4984a" providerId="ADAL" clId="{1ED59DF9-F781-4C72-9D1F-ABB26E000E52}" dt="2024-04-17T20:54:39.681" v="147" actId="1076"/>
          <ac:picMkLst>
            <pc:docMk/>
            <pc:sldMk cId="3339271008" sldId="291"/>
            <ac:picMk id="5" creationId="{AEF4920F-6B59-4E3D-01BB-94BD1E2E665A}"/>
          </ac:picMkLst>
        </pc:picChg>
      </pc:sldChg>
      <pc:sldChg chg="modSp mod">
        <pc:chgData name="Deborah Shaw" userId="79bf7848-a030-4096-934a-3abbfde4984a" providerId="ADAL" clId="{1ED59DF9-F781-4C72-9D1F-ABB26E000E52}" dt="2024-04-17T20:50:32.648" v="97" actId="14100"/>
        <pc:sldMkLst>
          <pc:docMk/>
          <pc:sldMk cId="3036217733" sldId="305"/>
        </pc:sldMkLst>
        <pc:spChg chg="mod">
          <ac:chgData name="Deborah Shaw" userId="79bf7848-a030-4096-934a-3abbfde4984a" providerId="ADAL" clId="{1ED59DF9-F781-4C72-9D1F-ABB26E000E52}" dt="2024-04-17T20:50:32.648" v="97" actId="14100"/>
          <ac:spMkLst>
            <pc:docMk/>
            <pc:sldMk cId="3036217733" sldId="305"/>
            <ac:spMk id="2" creationId="{9D64DB0E-5290-E675-F672-5ADD23BC2C6A}"/>
          </ac:spMkLst>
        </pc:spChg>
        <pc:spChg chg="mod">
          <ac:chgData name="Deborah Shaw" userId="79bf7848-a030-4096-934a-3abbfde4984a" providerId="ADAL" clId="{1ED59DF9-F781-4C72-9D1F-ABB26E000E52}" dt="2024-04-17T20:49:54.315" v="94" actId="403"/>
          <ac:spMkLst>
            <pc:docMk/>
            <pc:sldMk cId="3036217733" sldId="305"/>
            <ac:spMk id="10" creationId="{69233AB2-BB48-BF41-89BE-4290FED93E22}"/>
          </ac:spMkLst>
        </pc:spChg>
      </pc:sldChg>
      <pc:sldChg chg="modSp mod">
        <pc:chgData name="Deborah Shaw" userId="79bf7848-a030-4096-934a-3abbfde4984a" providerId="ADAL" clId="{1ED59DF9-F781-4C72-9D1F-ABB26E000E52}" dt="2024-04-17T20:39:27.436" v="14" actId="403"/>
        <pc:sldMkLst>
          <pc:docMk/>
          <pc:sldMk cId="3629754069" sldId="307"/>
        </pc:sldMkLst>
        <pc:spChg chg="mod">
          <ac:chgData name="Deborah Shaw" userId="79bf7848-a030-4096-934a-3abbfde4984a" providerId="ADAL" clId="{1ED59DF9-F781-4C72-9D1F-ABB26E000E52}" dt="2024-04-17T20:39:27.436" v="14" actId="403"/>
          <ac:spMkLst>
            <pc:docMk/>
            <pc:sldMk cId="3629754069" sldId="307"/>
            <ac:spMk id="3" creationId="{117E80A5-0A88-072D-D373-1B79DB1B2DCA}"/>
          </ac:spMkLst>
        </pc:spChg>
        <pc:spChg chg="mod">
          <ac:chgData name="Deborah Shaw" userId="79bf7848-a030-4096-934a-3abbfde4984a" providerId="ADAL" clId="{1ED59DF9-F781-4C72-9D1F-ABB26E000E52}" dt="2024-04-17T20:38:52.637" v="4" actId="404"/>
          <ac:spMkLst>
            <pc:docMk/>
            <pc:sldMk cId="3629754069" sldId="307"/>
            <ac:spMk id="7" creationId="{6D1C5468-2E27-9AF9-E8A7-9D00C2F6695F}"/>
          </ac:spMkLst>
        </pc:spChg>
      </pc:sldChg>
    </pc:docChg>
  </pc:docChgLst>
  <pc:docChgLst>
    <pc:chgData name="Deborah Shaw" userId="S::deborah_shaw@wycliffeassociates.org::79bf7848-a030-4096-934a-3abbfde4984a" providerId="AD" clId="Web-{2C532F14-9476-30B3-BC2F-E67263601D92}"/>
    <pc:docChg chg="addSld modSld addMainMaster">
      <pc:chgData name="Deborah Shaw" userId="S::deborah_shaw@wycliffeassociates.org::79bf7848-a030-4096-934a-3abbfde4984a" providerId="AD" clId="Web-{2C532F14-9476-30B3-BC2F-E67263601D92}" dt="2023-12-19T05:00:12.364" v="31"/>
      <pc:docMkLst>
        <pc:docMk/>
      </pc:docMkLst>
      <pc:sldChg chg="delAnim">
        <pc:chgData name="Deborah Shaw" userId="S::deborah_shaw@wycliffeassociates.org::79bf7848-a030-4096-934a-3abbfde4984a" providerId="AD" clId="Web-{2C532F14-9476-30B3-BC2F-E67263601D92}" dt="2023-12-19T04:59:11.784" v="7"/>
        <pc:sldMkLst>
          <pc:docMk/>
          <pc:sldMk cId="3933001166" sldId="281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56.051" v="30"/>
        <pc:sldMkLst>
          <pc:docMk/>
          <pc:sldMk cId="2767629582" sldId="285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25.159" v="15"/>
        <pc:sldMkLst>
          <pc:docMk/>
          <pc:sldMk cId="2259598713" sldId="286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01.378" v="1"/>
        <pc:sldMkLst>
          <pc:docMk/>
          <pc:sldMk cId="2798265645" sldId="288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31.456" v="20"/>
        <pc:sldMkLst>
          <pc:docMk/>
          <pc:sldMk cId="2094813527" sldId="290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42.441" v="24"/>
        <pc:sldMkLst>
          <pc:docMk/>
          <pc:sldMk cId="3339271008" sldId="291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16.737" v="10"/>
        <pc:sldMkLst>
          <pc:docMk/>
          <pc:sldMk cId="3036217733" sldId="305"/>
        </pc:sldMkLst>
      </pc:sldChg>
      <pc:sldChg chg="add">
        <pc:chgData name="Deborah Shaw" userId="S::deborah_shaw@wycliffeassociates.org::79bf7848-a030-4096-934a-3abbfde4984a" providerId="AD" clId="Web-{2C532F14-9476-30B3-BC2F-E67263601D92}" dt="2023-12-19T05:00:12.364" v="31"/>
        <pc:sldMkLst>
          <pc:docMk/>
          <pc:sldMk cId="3629754069" sldId="307"/>
        </pc:sldMkLst>
      </pc:sldChg>
      <pc:sldMasterChg chg="add addSldLayout">
        <pc:chgData name="Deborah Shaw" userId="S::deborah_shaw@wycliffeassociates.org::79bf7848-a030-4096-934a-3abbfde4984a" providerId="AD" clId="Web-{2C532F14-9476-30B3-BC2F-E67263601D92}" dt="2023-12-19T05:00:12.364" v="31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2C532F14-9476-30B3-BC2F-E67263601D92}" dt="2023-12-19T05:00:12.364" v="31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3" b="1370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fontScale="92500" lnSpcReduction="10000"/>
          </a:bodyPr>
          <a:lstStyle/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8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ثم تكلم الذين خافوا الرب بعضهم مع بعض فسمع الرب وسمعهم. لذلك كتب أمامه كتاب ذكر للذين يخافون الرب ويتأملون باسمه (مل 3: 16). 
فكيف يدعون من لم يؤمنوا به؟ وكيف يؤمنون به الذي لم يسمعوا عنه؟ وكيف يسمعون بدون واعظ؟ وكيف يعظون ما لم يرسلوا؟ كما هو مكتوب ... (رومية 10: 14-15 أ).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9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9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9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269823" y="4422191"/>
            <a:ext cx="3040036" cy="132343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40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الترجمة الشفوية والتحريرية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3D425-4132-766B-11C5-FCB7CCAC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Genesis 11:1–9 </a:t>
            </a:r>
          </a:p>
        </p:txBody>
      </p:sp>
      <p:pic>
        <p:nvPicPr>
          <p:cNvPr id="35" name="Picture 34" descr="Close-up of a pyramid">
            <a:extLst>
              <a:ext uri="{FF2B5EF4-FFF2-40B4-BE49-F238E27FC236}">
                <a16:creationId xmlns:a16="http://schemas.microsoft.com/office/drawing/2014/main" id="{DC9A95C0-F67D-8F5B-17AC-FBC2EEFC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t="38333" r="23788" b="989"/>
          <a:stretch/>
        </p:blipFill>
        <p:spPr>
          <a:xfrm>
            <a:off x="-1119429" y="-345988"/>
            <a:ext cx="11380572" cy="72039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187975-498A-DF85-ACCB-697B45860361}"/>
              </a:ext>
            </a:extLst>
          </p:cNvPr>
          <p:cNvSpPr txBox="1"/>
          <p:nvPr/>
        </p:nvSpPr>
        <p:spPr>
          <a:xfrm>
            <a:off x="309693" y="0"/>
            <a:ext cx="391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5400" b="1" dirty="0"/>
              <a:t>تكوين 11: 1-9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5734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7A61-C6B3-046A-A2E1-40FE1A48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57" y="386674"/>
            <a:ext cx="7886700" cy="673743"/>
          </a:xfrm>
        </p:spPr>
        <p:txBody>
          <a:bodyPr/>
          <a:lstStyle/>
          <a:p>
            <a:pPr rtl="1"/>
            <a:r>
              <a:rPr lang="ar-SA" sz="4000"/>
              <a:t>أكثر من 3000 مجموعة لغوية</a:t>
            </a:r>
            <a:endParaRPr lang="en-US" sz="4000" dirty="0"/>
          </a:p>
        </p:txBody>
      </p:sp>
      <p:pic>
        <p:nvPicPr>
          <p:cNvPr id="7" name="Picture 6" descr="A picture containing person, people, group, crowd&#10;&#10;Description automatically generated">
            <a:extLst>
              <a:ext uri="{FF2B5EF4-FFF2-40B4-BE49-F238E27FC236}">
                <a16:creationId xmlns:a16="http://schemas.microsoft.com/office/drawing/2014/main" id="{CEBA683A-36F7-D782-F34C-66DA3259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5" y="2041141"/>
            <a:ext cx="5151280" cy="2030385"/>
          </a:xfrm>
          <a:prstGeom prst="roundRect">
            <a:avLst/>
          </a:prstGeom>
          <a:ln w="57150">
            <a:solidFill>
              <a:srgbClr val="83A83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7011-F29D-C072-7B52-6B9F2A59A334}"/>
              </a:ext>
            </a:extLst>
          </p:cNvPr>
          <p:cNvSpPr txBox="1"/>
          <p:nvPr/>
        </p:nvSpPr>
        <p:spPr>
          <a:xfrm>
            <a:off x="2981551" y="955933"/>
            <a:ext cx="200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600">
                <a:solidFill>
                  <a:schemeClr val="accent1"/>
                </a:solidFill>
              </a:rPr>
              <a:t>لا تستخدم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767F9-7545-13AF-B3C3-B54C2042D1C1}"/>
              </a:ext>
            </a:extLst>
          </p:cNvPr>
          <p:cNvSpPr txBox="1"/>
          <p:nvPr/>
        </p:nvSpPr>
        <p:spPr>
          <a:xfrm>
            <a:off x="2011543" y="1395235"/>
            <a:ext cx="4263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600" b="1">
                <a:solidFill>
                  <a:schemeClr val="accent1"/>
                </a:solidFill>
              </a:rPr>
              <a:t>نموذج كتابي كامل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AA2FE266-8C99-D830-A0F8-B42645855ED4}"/>
              </a:ext>
            </a:extLst>
          </p:cNvPr>
          <p:cNvSpPr txBox="1"/>
          <p:nvPr/>
        </p:nvSpPr>
        <p:spPr>
          <a:xfrm>
            <a:off x="325267" y="2835961"/>
            <a:ext cx="3014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3600" b="1">
                <a:solidFill>
                  <a:srgbClr val="FBA93D"/>
                </a:solidFill>
              </a:rPr>
              <a:t>أكثر من نصف اللغات 
بدون 
الكتاب المقدس</a:t>
            </a:r>
            <a:endParaRPr lang="en-US" sz="3600" b="1" dirty="0">
              <a:solidFill>
                <a:srgbClr val="FBA93D"/>
              </a:solidFill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0026587-4257-38FC-4BE9-208390FB7203}"/>
              </a:ext>
            </a:extLst>
          </p:cNvPr>
          <p:cNvSpPr/>
          <p:nvPr/>
        </p:nvSpPr>
        <p:spPr>
          <a:xfrm>
            <a:off x="935665" y="5076627"/>
            <a:ext cx="7272670" cy="393405"/>
          </a:xfrm>
          <a:prstGeom prst="flowChartProcess">
            <a:avLst/>
          </a:prstGeom>
          <a:gradFill flip="none" rotWithShape="1">
            <a:gsLst>
              <a:gs pos="0">
                <a:srgbClr val="83A83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B95659"/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4838B8D-F6B6-B74D-A6E1-6A1842F51076}"/>
              </a:ext>
            </a:extLst>
          </p:cNvPr>
          <p:cNvSpPr txBox="1"/>
          <p:nvPr/>
        </p:nvSpPr>
        <p:spPr>
          <a:xfrm>
            <a:off x="177788" y="5470032"/>
            <a:ext cx="301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4000" b="1" dirty="0">
                <a:solidFill>
                  <a:srgbClr val="83A83F"/>
                </a:solidFill>
              </a:rPr>
              <a:t>تماما</a:t>
            </a:r>
            <a:r>
              <a:rPr lang="en-US" sz="4000" b="1" dirty="0">
                <a:solidFill>
                  <a:srgbClr val="83A83F"/>
                </a:solidFill>
              </a:rPr>
              <a:t> </a:t>
            </a:r>
            <a:r>
              <a:rPr lang="ar-SA" sz="4000" b="1" dirty="0">
                <a:solidFill>
                  <a:srgbClr val="83A83F"/>
                </a:solidFill>
              </a:rPr>
              <a:t>شفهي</a:t>
            </a:r>
            <a:endParaRPr lang="en-US" sz="4000" b="1" dirty="0">
              <a:solidFill>
                <a:srgbClr val="83A83F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367B78E-EA1C-2487-9C80-195A6EDB6599}"/>
              </a:ext>
            </a:extLst>
          </p:cNvPr>
          <p:cNvSpPr txBox="1"/>
          <p:nvPr/>
        </p:nvSpPr>
        <p:spPr>
          <a:xfrm>
            <a:off x="5690937" y="5470032"/>
            <a:ext cx="3344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4000" b="1">
                <a:solidFill>
                  <a:srgbClr val="B95659"/>
                </a:solidFill>
              </a:rPr>
              <a:t>مكتوبة بالكامل</a:t>
            </a:r>
            <a:endParaRPr lang="en-US" sz="4000" b="1" dirty="0">
              <a:solidFill>
                <a:srgbClr val="B956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26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D54-5AD4-4C95-9C90-3A68E723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000"/>
              <a:t>الاختلافات في المجتمعات الشفوية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8E676-8C0D-47F3-B96F-F5BF01C7D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757"/>
          <a:stretch/>
        </p:blipFill>
        <p:spPr>
          <a:xfrm>
            <a:off x="1246253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9F53C-4539-4A7A-8436-92719479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t="602" r="9696" b="-602"/>
          <a:stretch/>
        </p:blipFill>
        <p:spPr>
          <a:xfrm>
            <a:off x="5616491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549E1-344B-4D15-9518-17BB9C2ADC41}"/>
              </a:ext>
            </a:extLst>
          </p:cNvPr>
          <p:cNvSpPr/>
          <p:nvPr/>
        </p:nvSpPr>
        <p:spPr>
          <a:xfrm>
            <a:off x="393229" y="4031655"/>
            <a:ext cx="3987304" cy="2439832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 rtl="1"/>
            <a:r>
              <a:rPr lang="ar-SA" sz="3200" b="1">
                <a:solidFill>
                  <a:schemeClr val="accent1"/>
                </a:solidFill>
                <a:latin typeface="Arial" panose="020B0604020202020204" pitchFamily="34" charset="0"/>
              </a:rPr>
              <a:t>بعض المجتمعات الشفهية</a:t>
            </a:r>
            <a:endParaRPr lang="en-US" sz="32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A254E08-C039-44D5-8964-211FE35D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67292"/>
              </p:ext>
            </p:extLst>
          </p:nvPr>
        </p:nvGraphicFramePr>
        <p:xfrm>
          <a:off x="393230" y="4581122"/>
          <a:ext cx="39873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304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ar-SA" sz="2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استخدام واحترام التواصل الشفهي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1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ar-SA" sz="2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تفضل توصيل المعلومات المهمة شفهيا</a:t>
                      </a:r>
                      <a:endParaRPr lang="en-US" sz="2000" b="0" dirty="0">
                        <a:solidFill>
                          <a:schemeClr val="tx2"/>
                        </a:solidFill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ar-SA" sz="2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قيمة التواصل الشفوي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2D81B-B350-4861-918B-669E30E13F8A}"/>
              </a:ext>
            </a:extLst>
          </p:cNvPr>
          <p:cNvSpPr/>
          <p:nvPr/>
        </p:nvSpPr>
        <p:spPr>
          <a:xfrm>
            <a:off x="4763467" y="4031655"/>
            <a:ext cx="3987304" cy="2439833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 rtl="1"/>
            <a:r>
              <a:rPr lang="ar-SA" sz="3200" b="1">
                <a:solidFill>
                  <a:schemeClr val="accent1"/>
                </a:solidFill>
                <a:latin typeface="Arial" panose="020B0604020202020204" pitchFamily="34" charset="0"/>
              </a:rPr>
              <a:t>المجتمعات الشفهية الأخرى</a:t>
            </a:r>
            <a:endParaRPr lang="en-US" sz="32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18D2D8A5-871E-43E3-86BB-07C3A198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068228"/>
              </p:ext>
            </p:extLst>
          </p:nvPr>
        </p:nvGraphicFramePr>
        <p:xfrm>
          <a:off x="4763467" y="4581122"/>
          <a:ext cx="410063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0638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ar-SA" sz="2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استخدم التواصل الشفوي والكتابي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ar-SA" sz="2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تفضل كتابة المعلومات المهمة</a:t>
                      </a:r>
                      <a:endParaRPr lang="en-US" sz="2000" b="0" dirty="0">
                        <a:solidFill>
                          <a:schemeClr val="tx2"/>
                        </a:solidFill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ar-SA" sz="2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قيمة التواصل الكتابي</a:t>
                      </a:r>
                      <a:endParaRPr lang="en-US" sz="1800" b="0" dirty="0">
                        <a:solidFill>
                          <a:schemeClr val="tx2"/>
                        </a:solidFill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DB4E84F-D924-4F79-B985-B6E5B0E99CC2}"/>
              </a:ext>
            </a:extLst>
          </p:cNvPr>
          <p:cNvSpPr/>
          <p:nvPr/>
        </p:nvSpPr>
        <p:spPr>
          <a:xfrm>
            <a:off x="2021037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F2863E4-1CD1-4E98-A575-D8BEA40E69AB}"/>
              </a:ext>
            </a:extLst>
          </p:cNvPr>
          <p:cNvSpPr/>
          <p:nvPr/>
        </p:nvSpPr>
        <p:spPr>
          <a:xfrm>
            <a:off x="6391275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0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B0E-5290-E675-F672-5ADD23BC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58" y="538913"/>
            <a:ext cx="7636731" cy="626742"/>
          </a:xfrm>
        </p:spPr>
        <p:txBody>
          <a:bodyPr/>
          <a:lstStyle/>
          <a:p>
            <a:pPr algn="r"/>
            <a:r>
              <a:rPr lang="ar-SA" sz="4000" dirty="0"/>
              <a:t>الترجمة التحريرية</a:t>
            </a:r>
            <a:endParaRPr lang="en-US" sz="4000" dirty="0"/>
          </a:p>
        </p:txBody>
      </p:sp>
      <p:pic>
        <p:nvPicPr>
          <p:cNvPr id="4" name="Picture 3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B9948703-3C83-5B3A-59D4-EF8D6653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4" t="10901" r="12906" b="58829"/>
          <a:stretch/>
        </p:blipFill>
        <p:spPr>
          <a:xfrm>
            <a:off x="1052786" y="3822504"/>
            <a:ext cx="2556582" cy="240368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pic>
        <p:nvPicPr>
          <p:cNvPr id="6" name="Picture 5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9B63C2EF-BB09-BA23-0894-3E27C40A3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7" b="3581"/>
          <a:stretch/>
        </p:blipFill>
        <p:spPr>
          <a:xfrm>
            <a:off x="445818" y="1493751"/>
            <a:ext cx="3656625" cy="188165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866786-D0B3-9431-F1F7-A2904D031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20720" r="1224" b="2944"/>
          <a:stretch/>
        </p:blipFill>
        <p:spPr>
          <a:xfrm>
            <a:off x="4941728" y="1513743"/>
            <a:ext cx="3756454" cy="1861658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233AB2-BB48-BF41-89BE-4290FED93E22}"/>
              </a:ext>
            </a:extLst>
          </p:cNvPr>
          <p:cNvSpPr txBox="1">
            <a:spLocks/>
          </p:cNvSpPr>
          <p:nvPr/>
        </p:nvSpPr>
        <p:spPr>
          <a:xfrm>
            <a:off x="781050" y="538913"/>
            <a:ext cx="7886700" cy="626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ar-SA" sz="4000" dirty="0"/>
              <a:t>الترجمة الشفوية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BA671-685A-5CB8-83FE-8D730F3AA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0724"/>
          <a:stretch/>
        </p:blipFill>
        <p:spPr>
          <a:xfrm>
            <a:off x="5670560" y="3723489"/>
            <a:ext cx="2317028" cy="2589933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</p:spTree>
    <p:extLst>
      <p:ext uri="{BB962C8B-B14F-4D97-AF65-F5344CB8AC3E}">
        <p14:creationId xmlns:p14="http://schemas.microsoft.com/office/powerpoint/2010/main" val="303621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A2E853-883C-47FB-A71C-072334F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5400"/>
              <a:t>من يقرر؟</a:t>
            </a:r>
            <a:endParaRPr lang="en-US" sz="5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143BB1-F1CD-49B1-8C23-2EB0037DFA76}"/>
              </a:ext>
            </a:extLst>
          </p:cNvPr>
          <p:cNvGrpSpPr/>
          <p:nvPr/>
        </p:nvGrpSpPr>
        <p:grpSpPr>
          <a:xfrm flipH="1">
            <a:off x="433136" y="1831422"/>
            <a:ext cx="8361947" cy="4284095"/>
            <a:chOff x="306277" y="1831422"/>
            <a:chExt cx="8407998" cy="42840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91DBA-B30F-4600-A0FD-D51DE2FC4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725" y="2163214"/>
              <a:ext cx="2672573" cy="1716925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B15023-6CC4-423F-8A3B-C82C3E4124F4}"/>
                </a:ext>
              </a:extLst>
            </p:cNvPr>
            <p:cNvSpPr txBox="1"/>
            <p:nvPr/>
          </p:nvSpPr>
          <p:spPr>
            <a:xfrm>
              <a:off x="306277" y="4017773"/>
              <a:ext cx="28738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SA" sz="3200" b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الكنيسة المحلية</a:t>
              </a:r>
              <a:endParaRPr lang="en-US" sz="3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406EF6A-F650-4A7A-A7FD-FE57923506C3}"/>
                </a:ext>
              </a:extLst>
            </p:cNvPr>
            <p:cNvSpPr/>
            <p:nvPr/>
          </p:nvSpPr>
          <p:spPr>
            <a:xfrm>
              <a:off x="3328317" y="2534131"/>
              <a:ext cx="792719" cy="1057974"/>
            </a:xfrm>
            <a:prstGeom prst="rightArrow">
              <a:avLst>
                <a:gd name="adj1" fmla="val 5617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04C6FF-A603-4D2D-A3A9-2595CFDAB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801" y="1831422"/>
              <a:ext cx="4363474" cy="2447961"/>
            </a:xfrm>
            <a:prstGeom prst="roundRect">
              <a:avLst>
                <a:gd name="adj" fmla="val 10441"/>
              </a:avLst>
            </a:prstGeom>
            <a:ln w="5715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61853D-D3B3-2735-B51F-532F43C8DBFB}"/>
                </a:ext>
              </a:extLst>
            </p:cNvPr>
            <p:cNvSpPr txBox="1"/>
            <p:nvPr/>
          </p:nvSpPr>
          <p:spPr>
            <a:xfrm>
              <a:off x="3005208" y="4730522"/>
              <a:ext cx="48660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SA" sz="2800" b="1"/>
                <a:t>المؤمنون في المجتمع الذين يستثمرون في الحصول على الكتاب المقدس للغة قلبهم.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5959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D8FF41-FB82-4F58-2977-D82350BB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2" t="58555" r="18740" b="384"/>
          <a:stretch/>
        </p:blipFill>
        <p:spPr>
          <a:xfrm>
            <a:off x="1952368" y="1598138"/>
            <a:ext cx="4856205" cy="1830862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C7BDA-30B5-1CD7-544B-3CC759E5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98591"/>
          </a:xfrm>
        </p:spPr>
        <p:txBody>
          <a:bodyPr/>
          <a:lstStyle/>
          <a:p>
            <a:pPr rtl="1"/>
            <a:r>
              <a:rPr lang="ar-SA" sz="4400"/>
              <a:t>ما الذي يجب أن تفكر فيه الكنيسة؟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F59D7-2176-947A-1CDB-083409636249}"/>
              </a:ext>
            </a:extLst>
          </p:cNvPr>
          <p:cNvSpPr txBox="1"/>
          <p:nvPr/>
        </p:nvSpPr>
        <p:spPr>
          <a:xfrm>
            <a:off x="950496" y="3552940"/>
            <a:ext cx="628048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3200"/>
              <a:t>هل كانت هناك لغة مكتوبة لفترة طويلة؟
هل لدى المجموعة اللغوية أدبيات أخرى؟
هل يقرأ الناس ويكتبون بلغة قلوبهم؟
هل هذا شائع؟
هل عدد القراء آخذ في الازدياد؟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C23E-6208-8F02-5630-5737C9D6D5AE}"/>
              </a:ext>
            </a:extLst>
          </p:cNvPr>
          <p:cNvSpPr txBox="1"/>
          <p:nvPr/>
        </p:nvSpPr>
        <p:spPr>
          <a:xfrm>
            <a:off x="2941331" y="961937"/>
            <a:ext cx="326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3600" dirty="0">
                <a:solidFill>
                  <a:srgbClr val="FBA93D"/>
                </a:solidFill>
              </a:rPr>
              <a:t>الترجمة التحريرية</a:t>
            </a:r>
            <a:endParaRPr lang="en-US" sz="3600" dirty="0">
              <a:solidFill>
                <a:srgbClr val="FBA9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1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E42A-B00D-C39A-966A-482AF10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000"/>
              <a:t>ما الذي يجب أن تفكر فيه الكنيسة؟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C65A8-83A8-CDED-1D06-AC2F373D978A}"/>
              </a:ext>
            </a:extLst>
          </p:cNvPr>
          <p:cNvSpPr txBox="1"/>
          <p:nvPr/>
        </p:nvSpPr>
        <p:spPr>
          <a:xfrm>
            <a:off x="1239253" y="3846256"/>
            <a:ext cx="62804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3200"/>
              <a:t>كيف يمكن للناس الاستماع إلى ترجمة شفهية؟
ماذا يفضلون؟
هل محو الأمية مطلوب؟
هل يستطيع المترجمون قراءة اللغة المصدر؟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4920F-6B59-4E3D-01BB-94BD1E2E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6120" r="56072" b="38829"/>
          <a:stretch/>
        </p:blipFill>
        <p:spPr>
          <a:xfrm>
            <a:off x="2568460" y="1595972"/>
            <a:ext cx="4007080" cy="203132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380D9-9853-DE41-8211-DE1E25B8CAC0}"/>
              </a:ext>
            </a:extLst>
          </p:cNvPr>
          <p:cNvSpPr txBox="1"/>
          <p:nvPr/>
        </p:nvSpPr>
        <p:spPr>
          <a:xfrm>
            <a:off x="3330144" y="949641"/>
            <a:ext cx="265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600" b="1">
                <a:solidFill>
                  <a:srgbClr val="FBA93D"/>
                </a:solidFill>
              </a:rPr>
              <a:t>الترجمة الشفوية</a:t>
            </a:r>
            <a:endParaRPr lang="en-US" sz="3600" b="1" dirty="0">
              <a:solidFill>
                <a:srgbClr val="FBA9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7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D49765C-9A44-4D95-885E-2F4D59660A35}"/>
              </a:ext>
            </a:extLst>
          </p:cNvPr>
          <p:cNvSpPr/>
          <p:nvPr/>
        </p:nvSpPr>
        <p:spPr>
          <a:xfrm>
            <a:off x="4446814" y="1624263"/>
            <a:ext cx="4067297" cy="2542367"/>
          </a:xfrm>
          <a:prstGeom prst="wedgeRoundRectCallout">
            <a:avLst>
              <a:gd name="adj1" fmla="val -69418"/>
              <a:gd name="adj2" fmla="val 3397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rtl="1">
              <a:spcAft>
                <a:spcPts val="600"/>
              </a:spcAft>
            </a:pPr>
            <a:r>
              <a:rPr lang="ar-SA" sz="28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إذا كان هناك نظام كتابة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rtl="1">
              <a:spcAft>
                <a:spcPts val="600"/>
              </a:spcAft>
            </a:pPr>
            <a:r>
              <a:rPr lang="ar-SA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الترجمة الكتابية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rtl="1">
              <a:spcBef>
                <a:spcPts val="600"/>
              </a:spcBef>
              <a:spcAft>
                <a:spcPts val="600"/>
              </a:spcAft>
            </a:pPr>
            <a:r>
              <a:rPr lang="ar-SA" sz="32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أو</a:t>
            </a:r>
            <a:r>
              <a:rPr lang="en-US" sz="20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</a:p>
          <a:p>
            <a:pPr algn="ctr" rtl="1"/>
            <a:r>
              <a:rPr lang="ar-SA" sz="2800" dirty="0">
                <a:solidFill>
                  <a:schemeClr val="tx2"/>
                </a:solidFill>
              </a:rPr>
              <a:t>ترجمة كتابية وتسجيل صوت لغير القراء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8763AD2-5B8A-4A52-ABE3-AF0B7F5B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628650" y="2804399"/>
            <a:ext cx="2904008" cy="290485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2808-C557-4C1F-A78C-A2FF9A96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400"/>
              <a:t>ما هي خيارات الترجمة؟</a:t>
            </a:r>
            <a:endParaRPr lang="en-US" sz="44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AB0030C-74EE-4ADE-8A59-5179646F5426}"/>
              </a:ext>
            </a:extLst>
          </p:cNvPr>
          <p:cNvSpPr/>
          <p:nvPr/>
        </p:nvSpPr>
        <p:spPr>
          <a:xfrm>
            <a:off x="4446814" y="4376603"/>
            <a:ext cx="4067297" cy="2094885"/>
          </a:xfrm>
          <a:prstGeom prst="wedgeRoundRectCallout">
            <a:avLst>
              <a:gd name="adj1" fmla="val -69692"/>
              <a:gd name="adj2" fmla="val -35003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 sz="22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rtl="1">
              <a:spcAft>
                <a:spcPts val="600"/>
              </a:spcAft>
            </a:pPr>
            <a:r>
              <a:rPr lang="ar-SA" sz="28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إذا لم يكن هناك نظام كتابة شائع الاستخدام</a:t>
            </a: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 rtl="1"/>
            <a:r>
              <a:rPr lang="ar-SA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الترجمة عن طريق التحدث وإنتاج ترجمة شفهية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2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367A63-5A1F-41A1-B97B-767A7A39370E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038937e4-20c5-4a73-b245-175c4ead960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9ede4979-7183-4f81-a394-71c40c9222c4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4285</TotalTime>
  <Words>300</Words>
  <Application>Microsoft Office PowerPoint</Application>
  <PresentationFormat>On-screen Show (4:3)</PresentationFormat>
  <Paragraphs>41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Times New Roman</vt:lpstr>
      <vt:lpstr>Office Theme</vt:lpstr>
      <vt:lpstr>Office Theme</vt:lpstr>
      <vt:lpstr>PowerPoint Presentation</vt:lpstr>
      <vt:lpstr>Genesis 11:1–9 </vt:lpstr>
      <vt:lpstr>أكثر من 3000 مجموعة لغوية</vt:lpstr>
      <vt:lpstr>الاختلافات في المجتمعات الشفوية</vt:lpstr>
      <vt:lpstr>الترجمة التحريرية</vt:lpstr>
      <vt:lpstr>من يقرر؟</vt:lpstr>
      <vt:lpstr>ما الذي يجب أن تفكر فيه الكنيسة؟</vt:lpstr>
      <vt:lpstr>ما الذي يجب أن تفكر فيه الكنيسة؟</vt:lpstr>
      <vt:lpstr>ما هي خيارات الترجمة؟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232</cp:revision>
  <dcterms:created xsi:type="dcterms:W3CDTF">2019-03-18T18:21:25Z</dcterms:created>
  <dcterms:modified xsi:type="dcterms:W3CDTF">2024-04-17T21:02:31Z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